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7" r:id="rId2"/>
    <p:sldId id="308" r:id="rId3"/>
    <p:sldId id="306" r:id="rId4"/>
    <p:sldId id="310" r:id="rId5"/>
    <p:sldId id="30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8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/>
              <a:t>Anatomy</a:t>
            </a:r>
            <a:endParaRPr lang="en-US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008" y="590550"/>
            <a:ext cx="4249392" cy="4321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381000" y="666750"/>
            <a:ext cx="3200400" cy="4267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en-US" sz="3600" dirty="0" smtClean="0"/>
              <a:t>Two kidneys</a:t>
            </a:r>
          </a:p>
          <a:p>
            <a:pPr algn="ctr">
              <a:lnSpc>
                <a:spcPct val="150000"/>
              </a:lnSpc>
            </a:pPr>
            <a:r>
              <a:rPr lang="en-US" sz="3600" dirty="0" smtClean="0"/>
              <a:t>Two ureters</a:t>
            </a:r>
          </a:p>
          <a:p>
            <a:pPr algn="ctr">
              <a:lnSpc>
                <a:spcPct val="150000"/>
              </a:lnSpc>
            </a:pPr>
            <a:r>
              <a:rPr lang="en-US" sz="3600" dirty="0" smtClean="0"/>
              <a:t>Urinary bladder</a:t>
            </a:r>
          </a:p>
          <a:p>
            <a:pPr algn="ctr">
              <a:lnSpc>
                <a:spcPct val="150000"/>
              </a:lnSpc>
            </a:pPr>
            <a:r>
              <a:rPr lang="en-US" sz="3600" dirty="0" smtClean="0"/>
              <a:t>urethra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19700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66750"/>
            <a:ext cx="8991600" cy="44005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 rtl="0">
              <a:lnSpc>
                <a:spcPct val="150000"/>
              </a:lnSpc>
              <a:buNone/>
            </a:pPr>
            <a:r>
              <a:rPr lang="en-US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Urinary system function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remove liquid waste from blood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maintain acid balance in body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maintain fluid balance in body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 control blood volume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5-formation of urine</a:t>
            </a:r>
            <a:endParaRPr lang="fa-I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/>
              <a:t>Function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1" y="1276350"/>
            <a:ext cx="3505200" cy="3181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700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7815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 smtClean="0">
                <a:latin typeface="Times New Roman"/>
                <a:cs typeface="Times New Roman"/>
              </a:rPr>
              <a:t>■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kidneys lie in the retroperitoneal space lateral 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aorta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caudal vena cava. They have a fibrous capsule and are held in position by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subperitoneal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connective tissue.</a:t>
            </a:r>
            <a:endParaRPr lang="fa-I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57150"/>
            <a:ext cx="6934200" cy="3048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dirty="0" smtClean="0"/>
              <a:t>Anatomy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916" y="1810842"/>
            <a:ext cx="3061284" cy="3161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357" y="1810842"/>
            <a:ext cx="2814443" cy="3161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4" y="1810842"/>
            <a:ext cx="3034716" cy="3161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700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1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■ </a:t>
            </a:r>
            <a:r>
              <a:rPr lang="en-US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kidney 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 (CKD</a:t>
            </a:r>
            <a:r>
              <a:rPr lang="en-US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patients with markers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structural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kidney damage of longer than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months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duration.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renal failure (ARF)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also be referred to as </a:t>
            </a:r>
            <a:r>
              <a:rPr lang="en-US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kidney 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injury (AKI)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refers to patients that have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abrupt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decline in renal function usually caused by an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ischemic, toxic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infectious insult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renal failure 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(CRF)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patients with CKD with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clinical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 (polyuria, polydipsia, weight loss,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appetite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laboratory findings (azotemia, anemia, proteinuria).</a:t>
            </a:r>
            <a:endParaRPr lang="fa-I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/>
              <a:t>Definitions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1657350"/>
            <a:ext cx="7010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66800" y="3181350"/>
            <a:ext cx="7010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0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 smtClean="0">
                <a:latin typeface="Times New Roman"/>
                <a:cs typeface="Times New Roman"/>
              </a:rPr>
              <a:t>■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database for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urinary dysfunction includes measurement of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 rtl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hematocrit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 rtl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blood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urea nitrogen (BUN), 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phosphorus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calcium,</a:t>
            </a:r>
          </a:p>
          <a:p>
            <a:pPr marL="0" indent="0" algn="just" rtl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creatinine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total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protein, albumin, magnesium, electrolytes,</a:t>
            </a:r>
          </a:p>
          <a:p>
            <a:pPr marL="0" indent="0" algn="just" rtl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total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carbon dioxide levels, urinalysis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 rtl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blood pressure, and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electrocardiogram</a:t>
            </a:r>
            <a:endParaRPr lang="fa-I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findings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00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6200</TotalTime>
  <Words>236</Words>
  <Application>Microsoft Office PowerPoint</Application>
  <PresentationFormat>On-screen Show (16:9)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Anatomy</vt:lpstr>
      <vt:lpstr>Function</vt:lpstr>
      <vt:lpstr>Anatomy</vt:lpstr>
      <vt:lpstr>Definitions</vt:lpstr>
      <vt:lpstr>laboratory findings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 hazards</dc:title>
  <dc:creator>Novin Pendar</dc:creator>
  <cp:lastModifiedBy>Novin Pendar</cp:lastModifiedBy>
  <cp:revision>124</cp:revision>
  <dcterms:created xsi:type="dcterms:W3CDTF">2006-08-16T00:00:00Z</dcterms:created>
  <dcterms:modified xsi:type="dcterms:W3CDTF">2019-05-27T19:59:19Z</dcterms:modified>
</cp:coreProperties>
</file>